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5cd2fa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0ed1f1f600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ed44dac3c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ed766c26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ed3638ab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ed42688ed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0ed5e781bbf.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1f65c90d.png"/><Relationship Id="rId3" Type="http://schemas.openxmlformats.org/officeDocument/2006/relationships/image" Target="../media/file10ed537284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35e7d00.png"/><Relationship Id="rId3" Type="http://schemas.openxmlformats.org/officeDocument/2006/relationships/image" Target="../media/file10ed30608cb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12b72026.png"/><Relationship Id="rId3" Type="http://schemas.openxmlformats.org/officeDocument/2006/relationships/image" Target="../media/file10ed349fa8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5de81692.png"/><Relationship Id="rId3" Type="http://schemas.openxmlformats.org/officeDocument/2006/relationships/image" Target="../media/file10ed3021fb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7008188.png"/><Relationship Id="rId3" Type="http://schemas.openxmlformats.org/officeDocument/2006/relationships/image" Target="../media/file10ed32380b4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7d6e894a.png"/><Relationship Id="rId3" Type="http://schemas.openxmlformats.org/officeDocument/2006/relationships/image" Target="../media/file10ed63f7999b.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1485c263.png"/><Relationship Id="rId3" Type="http://schemas.openxmlformats.org/officeDocument/2006/relationships/image" Target="../media/file10ed599cfc1b.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ed516b7e93.png"/><Relationship Id="rId3" Type="http://schemas.openxmlformats.org/officeDocument/2006/relationships/image" Target="../media/file10ed68430ea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59a2c86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4e1416c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8e349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1db7cc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70dd7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5a2a8ea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ed1ffa1a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August</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August</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89 triages made. This is an decrease of 13 triages compared to the previous day (102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02 September there were 555 triages to NHS Pathways for COVID-19, this is an average of 79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2020-09-03T19:43:28Z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